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DF957F-8E27-263F-8DED-6F7EE40892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87C821-04F5-64DB-775E-74C832E3F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A65586-8694-6BD9-F896-722F32C81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147C-A260-4CAB-A6CF-B13F5D4FF6F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BFB4B6-4CF1-7F3D-2B2A-56F91923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108E4E-0ADE-2380-754D-424F79450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26A2-C61D-4798-9443-BFE1B4004E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768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A9E30B-1FB7-04C3-900E-65433208D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38FE6A-C279-FF17-E5A7-4144BC89F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EF323C-2CF6-464A-6EE3-6FDA269EF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147C-A260-4CAB-A6CF-B13F5D4FF6F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10821A-1C2D-8C93-5392-BA18C9385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00B1CD-22C9-A654-8C0A-8A7BBF8C9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26A2-C61D-4798-9443-BFE1B4004E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4111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705185-3C3E-48D4-A664-3CB0F1F61E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42510FB-88D4-9DC8-1830-EABF9DFCAC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0AD54A-8054-43CF-5420-96343FBDB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147C-A260-4CAB-A6CF-B13F5D4FF6F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EECEE2-1CD4-42DB-6961-6C020C43B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26104E-3A82-E344-83C4-AE1920F91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26A2-C61D-4798-9443-BFE1B4004E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4406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989D04-7F96-B826-87CF-788AF0FB2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A5D001-D872-A77E-22EA-C61646225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6361EC-6C70-799D-55B3-238557F89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147C-A260-4CAB-A6CF-B13F5D4FF6F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B4AE9F-20AE-0BE5-197F-A9E990E3E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A21E9A-5654-29D9-702A-78CDE19F5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26A2-C61D-4798-9443-BFE1B4004E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8924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C8E9CF-A0DD-BC49-92F5-2D0223504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C6775C-B5FF-006E-7749-C58249577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57147D-AFA1-E3B0-827A-5EAD0C9CF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147C-A260-4CAB-A6CF-B13F5D4FF6F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4DFF3A-83FE-1B9F-6BFD-F5CB69263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EF6D0D-2501-B4E2-942E-A865DDE4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26A2-C61D-4798-9443-BFE1B4004E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0417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C46C90-1C37-B0CF-3831-36EC9BDBF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552506-BAE3-0CA9-C126-213D15EED3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E1B381-9DA1-2088-C2F6-FFE8EBDDF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3B2BD0C-EDA8-1DE7-09F4-30DB595B7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147C-A260-4CAB-A6CF-B13F5D4FF6F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00D2BF-C6D3-D7BD-475D-73D24B674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9C5E70-7EF3-7212-800F-785B68FA4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26A2-C61D-4798-9443-BFE1B4004E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0038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30899F-9BC8-67E1-A6E2-BDD1EC2F1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D173B6-4053-268B-38CD-06BF3FD87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8166AC-129A-E6C8-960E-48983B2F4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2861C77-CA16-C242-7BE3-1836F51BF4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39901DB-2DB6-F969-4CA0-56C546B375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A8DC713-267C-0332-B005-8F07E46B7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147C-A260-4CAB-A6CF-B13F5D4FF6F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2F8B522-5350-0295-5F86-24561113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C1A2A8A-923F-B516-903E-39B5B63EA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26A2-C61D-4798-9443-BFE1B4004E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052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98CE4B-440E-72DF-24C1-E53F2ACBD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D85096C-98F5-A877-B095-84BCFD43B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147C-A260-4CAB-A6CF-B13F5D4FF6F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38AC315-9E13-AD3E-6850-FF6709D8B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698207-7BE2-7CE0-344A-CCAE69418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26A2-C61D-4798-9443-BFE1B4004E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4533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E2494A-D27B-2252-7155-7B23115CA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147C-A260-4CAB-A6CF-B13F5D4FF6F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A79F70-6075-0EDC-5146-A5E7BFACA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6DB9EF1-2E66-5605-A639-AD186B453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26A2-C61D-4798-9443-BFE1B4004E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3307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CD42A7-4086-2AFE-CF9F-119DE7423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D0ED63-0C75-5B7B-1D7F-222253DF5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362B8C0-31F8-BAC7-967C-A11F666DD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01ECC6-0FD2-D430-15B0-FFE4F5D42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147C-A260-4CAB-A6CF-B13F5D4FF6F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C399B6-A5AB-FF6A-13D1-63207A643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A91400D-116C-D0F8-E559-A26AA690D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26A2-C61D-4798-9443-BFE1B4004E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435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1EFDA1-7818-141D-AEF9-2EC37BBD2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0417549-E2BA-DC6A-DC1D-4D58141F2D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4729CC-B4BC-8BBE-5C57-C9F1132BA4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3EA8E0A-C6D8-EC65-9C97-5664EE9F6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147C-A260-4CAB-A6CF-B13F5D4FF6F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8AB7FF-2EBC-2F07-5E74-7DFC93946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A3A2D3-7D3B-5517-0D69-687C41DFA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026A2-C61D-4798-9443-BFE1B4004E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113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819CB5E-378A-FD69-9B7C-D9583966D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6DCFBF-A70E-9FB1-B176-EEC7BE994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FD2E14-D195-216E-5994-9C4252CBC1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F9147C-A260-4CAB-A6CF-B13F5D4FF6FB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6B1643-8F66-5B4F-2511-52FA18C38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2603D6-7BBB-FC2E-9CAE-3229192E5E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1026A2-C61D-4798-9443-BFE1B4004E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797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4991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6308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disenadorgrafico.fca</dc:creator>
  <cp:lastModifiedBy>disenadorgrafico.fca</cp:lastModifiedBy>
  <cp:revision>1</cp:revision>
  <dcterms:created xsi:type="dcterms:W3CDTF">2025-05-06T20:25:12Z</dcterms:created>
  <dcterms:modified xsi:type="dcterms:W3CDTF">2025-05-06T20:27:22Z</dcterms:modified>
</cp:coreProperties>
</file>