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147799-D0E9-4B57-AE3E-F51ADA12B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A00113-2054-4FBA-ACB7-7EA2BCACF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81FF46-F048-4FEF-9ACA-1FC3E8456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39D56E-8371-45D4-AC56-5F1CFF8F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1360BF-38D4-4410-A9B0-643FEAECF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9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BA2A1-60F2-40D0-AD4B-6A2FFDAFB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8EEC2E-07D8-4F5E-833F-E5DC4A59A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5DDC40-D852-40B0-AB4E-376C0CA5E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0A8F30-2AF3-4B5E-B2CE-F7EAE656A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12C50E-9362-4C71-9C08-90FF60D50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234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020935-3757-492A-9957-4A958D8C0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B5D71F-E9E6-444C-BDDC-0280237FA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3BC369-90E1-471C-9A23-618130D70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946ADE-1347-466B-9BDC-26A715827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0F581B-EEC3-426B-8346-8B3A99405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771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51746-1B1E-440E-9757-7503D199B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42430E-5132-4ACA-92D3-4D9AE6FEC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8AC4F3-DB95-4584-B50E-7FC74A496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8F5F59-07D9-45C7-8E35-C835C0C6D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A32AAE-221D-4EAD-93CA-63CF417C5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358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736266-A7C7-4D8A-AD13-4F16DAF0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69CFCA-A667-4AFD-8772-0914808A2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640EF3-EF0F-40C9-8D56-6A1F270A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16C9EB-34C2-4E82-AABD-E4348CCBD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E97BD2-BB8F-4F6B-AE5F-573F6C527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5242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24492-4358-4FFD-A496-88417BA8B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0235FF-207F-425F-8B64-1E96A40E6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B2F5E0-5501-496A-B48B-CD285D771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EA3B6E-AC86-469D-868C-F8476F7CE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0AEE3F-A812-47B7-8A91-7C4A91218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CC56DB-5FDE-45AF-8C15-78C4BB49D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261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5E9717-40AE-4022-91BE-4923467A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FB3AA6-83F0-4AF0-A1BD-096D98C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A03C9C-75C2-40B4-99B8-F6C6AA996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8C3E87A-8EE8-4470-B969-714528BD6D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C86DA0-A3A4-41B2-8642-0A91F4522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98852A8-207A-46C3-BCC0-4B8888E5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6173E72-1621-48F4-8EEF-A9558A22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24B7749-47AE-491E-AF6D-A920021E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123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CD1142-7C86-41CD-AC3A-B2F138613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024DD34-ED37-438C-B853-2ADCCB4F2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05607B-A8BC-4114-9181-843A44304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A3D4ED-8501-4DE2-8BBE-C698FC471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63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2FC0FA4-F250-4D6A-B170-6F55F4F13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2137759-762B-4819-87EE-3BCE5E05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3E6208D-B670-4EB2-8807-75C11470A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592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E2A7A6-4F0E-4CCB-BB8F-2317E79CB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3040F4-DB70-499E-A46C-CF8B08C3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53FFB8-1E0C-49B7-8469-618A6FF29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B0063C-99E4-46B1-B135-62B0E89D5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9CAED1-B465-41C9-8297-33F2B1273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9CA623-4BE4-4139-8D37-56B7DF5E4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004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05B980-C511-422D-B2D7-1702B3F09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04AEFD2-A357-4E33-8DBF-AC49F6C22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B978E9-EEE6-4AB2-9026-73C764F8D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4CEB35-198D-45C3-AF53-12A12506D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B75EED-579E-4374-A80F-75FF972AA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4118D4-E7BC-4269-86F7-BF955B8B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704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588D54-F63B-4AA6-80B8-D3BCB16F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4E0A67-BEE4-4CD5-99F9-9BE87965C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43C947-FC1F-4611-BD26-E9618C164F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F72E7-C040-4354-B140-60ED2D110D5A}" type="datetimeFigureOut">
              <a:rPr lang="es-CO" smtClean="0"/>
              <a:t>21/06/2023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402FC4-88C2-4D54-8885-9F56CC0B9F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76ED95-E1C5-4DB4-A637-EC553A465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23050-7440-4697-BAC5-85591B3B57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971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12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101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9958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grafico</dc:creator>
  <cp:lastModifiedBy>Diseño grafico</cp:lastModifiedBy>
  <cp:revision>1</cp:revision>
  <dcterms:created xsi:type="dcterms:W3CDTF">2023-06-21T19:43:37Z</dcterms:created>
  <dcterms:modified xsi:type="dcterms:W3CDTF">2023-06-21T19:44:06Z</dcterms:modified>
</cp:coreProperties>
</file>